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309" r:id="rId6"/>
    <p:sldId id="307" r:id="rId7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384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14-Jun-23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15A9CD-94A9-492B-859D-84EA9FA7EB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39702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14-Jun-23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88A92-D2AB-4ABD-9C65-6E297F0691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88484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88A92-D2AB-4ABD-9C65-6E297F0691A4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14-Jun-23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6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517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790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75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5233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106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408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181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435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961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34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72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AD1114-50CB-45C7-A1DC-8C5CCB246E53}" type="datetimeFigureOut">
              <a:rPr lang="en-US" smtClean="0"/>
              <a:t>13-Jun-23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9D355-6569-4730-88BF-75E39E007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220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52400" y="609600"/>
            <a:ext cx="8763000" cy="59436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lnSpc>
                <a:spcPct val="200000"/>
              </a:lnSpc>
              <a:buNone/>
            </a:pPr>
            <a:endParaRPr lang="my-MM" sz="2800" b="1" dirty="0" smtClean="0"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en-US" sz="2800" b="1" dirty="0" err="1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မ</a:t>
            </a:r>
            <a:r>
              <a:rPr lang="en-US" sz="28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ြန်မာကုန်ပစ္စည်းစစ်ဆေးရေးနှင</a:t>
            </a:r>
            <a:r>
              <a:rPr lang="en-US" sz="2800" b="1" dirty="0">
                <a:latin typeface="Pyidaungsu" pitchFamily="34" charset="0"/>
                <a:ea typeface="Myanmar3" pitchFamily="18" charset="0"/>
                <a:cs typeface="Pyidaungsu" pitchFamily="34" charset="0"/>
              </a:rPr>
              <a:t>့်</a:t>
            </a:r>
            <a:r>
              <a:rPr lang="en-US" sz="2800" b="1" dirty="0" err="1">
                <a:latin typeface="Pyidaungsu" pitchFamily="34" charset="0"/>
                <a:ea typeface="Myanmar3" pitchFamily="18" charset="0"/>
                <a:cs typeface="Pyidaungsu" pitchFamily="34" charset="0"/>
              </a:rPr>
              <a:t>စမ်းသပ်မှုလုပ်ငန်းလီမိတက</a:t>
            </a:r>
            <a:r>
              <a:rPr lang="en-US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r>
              <a:rPr lang="my-MM" sz="28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၏</a:t>
            </a:r>
            <a:endParaRPr lang="en-US" sz="2800" b="1" dirty="0"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my-MM" sz="26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လိုင်စင် ၅၀</a:t>
            </a:r>
            <a:r>
              <a:rPr lang="en-US" sz="26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%</a:t>
            </a:r>
            <a:r>
              <a:rPr lang="my-MM" sz="2600" b="1" dirty="0" smtClean="0">
                <a:latin typeface="Pyidaungsu" pitchFamily="34" charset="0"/>
                <a:ea typeface="Myanmar3" pitchFamily="18" charset="0"/>
                <a:cs typeface="Pyidaungsu" pitchFamily="34" charset="0"/>
              </a:rPr>
              <a:t> ကွင်းဆင်းစစ်ဆေးခြင်းဆိုင်ရာလုပ်ငန်းစဉ်များ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my-MM" sz="26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ရှင်းလင်းတင်ပြခြင်း</a:t>
            </a:r>
          </a:p>
          <a:p>
            <a:pPr marL="0" indent="0" algn="ctr">
              <a:lnSpc>
                <a:spcPct val="200000"/>
              </a:lnSpc>
              <a:buNone/>
            </a:pPr>
            <a:endParaRPr lang="en-US" b="1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algn="ctr">
              <a:lnSpc>
                <a:spcPct val="150000"/>
              </a:lnSpc>
            </a:pPr>
            <a:endParaRPr lang="en-US" sz="2000" dirty="0" smtClean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sz="20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MRF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                                                 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                      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၂၀၂၃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ခုနှစ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်၊ 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ဇွန်လ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(</a:t>
            </a:r>
            <a:r>
              <a:rPr lang="my-MM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၁၄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) </a:t>
            </a:r>
            <a:r>
              <a:rPr lang="en-US" sz="2000" dirty="0" err="1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ရက</a:t>
            </a:r>
            <a:r>
              <a:rPr lang="en-US" sz="2000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်</a:t>
            </a:r>
            <a:endParaRPr lang="en-US" sz="2000" b="1" dirty="0" smtClean="0">
              <a:solidFill>
                <a:schemeClr val="tx1"/>
              </a:solidFill>
              <a:latin typeface="Pyidaungsu" pitchFamily="34" charset="0"/>
              <a:cs typeface="Pyidaungsu" pitchFamily="34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37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8600" y="304800"/>
            <a:ext cx="8673662" cy="62484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MRF </a:t>
            </a: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သို့ လိုင်စင်လျှောက်ထားလာသော ကုမ္ပဏီများ၏ စာရင်းကို</a:t>
            </a:r>
            <a:r>
              <a:rPr lang="en-US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 MRF </a:t>
            </a: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မှ လက်ခံ ရရှိသော စာရင်းများအရ ရေးဆွဲသည့် </a:t>
            </a:r>
            <a:r>
              <a:rPr lang="en-US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Way Plan </a:t>
            </a: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အတိုင်း စစ်ဆေးဆောင်ရွက် ပေးခြင်း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စစ်ဆေးသည့်အဖွဲ့များဖြစ်သော </a:t>
            </a:r>
            <a:r>
              <a:rPr lang="en-US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DOT , DOCA, MRF, MRF </a:t>
            </a: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လူငယ်ဆန်စပါး အသင်းတို့ဖြင့် အဖွဲ့စုံသွားရောက်စစ်ဆေးပေးခြင်း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ကုမ္ပဏီများမှ ပို့ကုန်လိုင်စင်လျှောက်ထားလာသည့် ပမာဏကို အစစ်ဆေးခံမည့် သိုလှောင်ရုံများတွင် မျက်မြင်စစ်ဆေးနိုင်သည့် အနေအထားဖြစ်သော ပိုင်ပုံ အလိုက် လွှာ၊ စီ၊ ထပ် အရ အရေအတွက်စစ်ဆေးခြင်းနှင့် အမျိုးအစား မှန်ကန်မှု ရှိ/မရှိ စစ်ဆေးသည့်လုပ်ငန်းများကို ဆောင်ရွက်ပေးခြင်း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စစ်ဆေးတွေ့ရှိချက်များအား ဓာတ်ပုံမှတ်တမ်းများနှင့်တကွ စီးပွားရေးနှင့်ကူးသန်း ရောင်းဝယ်ရေးဝန်ကြီးဌာန ဝန်ကြီးရုံးသို့ ၂၄ နာရီအတွင်း </a:t>
            </a:r>
            <a:r>
              <a:rPr lang="en-US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Email </a:t>
            </a:r>
            <a:r>
              <a:rPr lang="my-MM" sz="21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ဖြင့် ပေးပို့ခြင်း လုပ်ငန်းများကို အမြန်ဆုံးဆောင်ရွက်ပေးခြင်း</a:t>
            </a:r>
          </a:p>
          <a:p>
            <a:pPr marL="285750" indent="-285750" algn="l">
              <a:lnSpc>
                <a:spcPct val="150000"/>
              </a:lnSpc>
              <a:buFont typeface="Wingdings" pitchFamily="2" charset="2"/>
              <a:buChar char="Ø"/>
              <a:tabLst>
                <a:tab pos="457200" algn="l"/>
              </a:tabLst>
            </a:pPr>
            <a:endParaRPr lang="en-US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8600" y="152400"/>
            <a:ext cx="8673662" cy="6553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tabLst>
                <a:tab pos="457200" algn="l"/>
              </a:tabLst>
            </a:pPr>
            <a:r>
              <a:rPr lang="my-MM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ပို့ကုန်လိုင်စင် ၅၀</a:t>
            </a:r>
            <a:r>
              <a:rPr lang="en-US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% </a:t>
            </a:r>
            <a:r>
              <a:rPr lang="my-MM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သိုလှောင်မှု ရှိ/မရှိ စစ်ဆေးရာတွင် </a:t>
            </a:r>
          </a:p>
          <a:p>
            <a:pPr>
              <a:lnSpc>
                <a:spcPct val="150000"/>
              </a:lnSpc>
              <a:tabLst>
                <a:tab pos="457200" algn="l"/>
              </a:tabLst>
            </a:pPr>
            <a:r>
              <a:rPr lang="my-MM" sz="24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ကြုံရတွေ့သော ကိစ္စရပ်များ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endParaRPr lang="my-MM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00100" indent="-3429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en-US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Way Plan </a:t>
            </a: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တွင် ပါဝင်၍ အဖွဲ့စုံဖြင့် အစစ်ဆေးခံမည့်သိုလှောင်ရုံများသို့ သွားရောက်စစ်ဆေးသောအခါ (ကုန်ပစ္စည်း အဆင်သင့် မဖြစ်ခြင်း၊ အစစ်ဆေးခံမည့် သိုလှောင်ရုံတာဝန်ခံမရှိခြင်း၊ သိုလှောင်ရုံတာဝန်ခံမှ အစစ်ဆေးခံမည့်နေ့ရက် မသိရှိခြင်း</a:t>
            </a:r>
          </a:p>
          <a:p>
            <a:pPr marL="800100" indent="-3429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အစစ်ဆေးခံမည့် ကုန်ပစ္စည်း အမျိုးအစား ပမာဏ မပြည့်မီ၍ အမျိုးအစား မတူညီသည့် ကုန်ပစ္စည်များအား ရောနှောအစစ်ဆေးခံခြင်း</a:t>
            </a:r>
          </a:p>
          <a:p>
            <a:pPr marL="800100" indent="-3429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အစစ်ဆေးခံမည့် သိုလှောင်ရုံအား သွားရောက်စစ်ဆေးသောအချိန်မှ သိုလှောင်ရုံလိပ်စာ ပြောင်းလဲခြင်း</a:t>
            </a:r>
          </a:p>
        </p:txBody>
      </p:sp>
    </p:spTree>
    <p:extLst>
      <p:ext uri="{BB962C8B-B14F-4D97-AF65-F5344CB8AC3E}">
        <p14:creationId xmlns:p14="http://schemas.microsoft.com/office/powerpoint/2010/main" val="313800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28600" y="152400"/>
            <a:ext cx="8673662" cy="65532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tabLst>
                <a:tab pos="457200" algn="l"/>
              </a:tabLst>
            </a:pPr>
            <a:r>
              <a:rPr lang="my-MM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ပို့ကုန်လိုင်စင် ၅၀</a:t>
            </a:r>
            <a:r>
              <a:rPr lang="en-US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% </a:t>
            </a:r>
            <a:r>
              <a:rPr lang="my-MM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သိုလှောင်မှု ရှိ/မရှိ စစ်ဆေးရာတွင် </a:t>
            </a:r>
          </a:p>
          <a:p>
            <a:pPr>
              <a:lnSpc>
                <a:spcPct val="150000"/>
              </a:lnSpc>
              <a:tabLst>
                <a:tab pos="457200" algn="l"/>
              </a:tabLst>
            </a:pPr>
            <a:r>
              <a:rPr lang="my-MM" sz="2400" b="1" dirty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ကြုံရတွေ့သော ကိစ္စရပ်များ</a:t>
            </a:r>
          </a:p>
          <a:p>
            <a:pPr algn="l">
              <a:lnSpc>
                <a:spcPct val="150000"/>
              </a:lnSpc>
              <a:tabLst>
                <a:tab pos="457200" algn="l"/>
              </a:tabLst>
            </a:pPr>
            <a:endParaRPr lang="my-MM" sz="2000" b="1" dirty="0">
              <a:solidFill>
                <a:schemeClr val="tx1"/>
              </a:solidFill>
              <a:latin typeface="Pyidaungsu" pitchFamily="34" charset="0"/>
              <a:ea typeface="Myanmar3" pitchFamily="18" charset="0"/>
              <a:cs typeface="Pyidaungsu" pitchFamily="34" charset="0"/>
            </a:endParaRPr>
          </a:p>
          <a:p>
            <a:pPr marL="800100" indent="-3429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အစစ်ဆေးခံပြီးသော ပိုင်ပုံများ၊ ကုန်ပစ္စည်းများ ပြန်လည်၍ အစစ်ဆေးခံခြင်း</a:t>
            </a:r>
          </a:p>
          <a:p>
            <a:pPr marL="800100" indent="-3429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စာရွက်စာတမ်းပိုင်းဆိုင်ရာလုပ်ဆောင်သူများ၊ ရုံးလုပ်ငန်းပိုင်းဆိုင်ရာ လုပ်ဆောင်သူများနှင့် အစစ်ဆေးခံမည့် သိုလှောင်ရုံမှ တာဝန်ရှိသူများနှင့် ချိတ်ဆက်လုပ်ဆောင်မှု အားနည်းခြင်း</a:t>
            </a:r>
          </a:p>
          <a:p>
            <a:pPr marL="800100" indent="-342900" algn="l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Ø"/>
              <a:tabLst>
                <a:tab pos="457200" algn="l"/>
              </a:tabLst>
            </a:pP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စစ်ဆေးရေးအဖွဲ့များ ရောက်ရှိမှသာ </a:t>
            </a:r>
            <a:r>
              <a:rPr lang="en-US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MRF </a:t>
            </a: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မှ ထုတ်ပြန်ထားသော </a:t>
            </a:r>
            <a:r>
              <a:rPr lang="en-US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Way Plan </a:t>
            </a:r>
            <a:r>
              <a:rPr lang="my-MM" sz="2200" b="1" dirty="0" smtClean="0">
                <a:solidFill>
                  <a:schemeClr val="tx1"/>
                </a:solidFill>
                <a:latin typeface="Pyidaungsu" pitchFamily="34" charset="0"/>
                <a:ea typeface="Myanmar3" pitchFamily="18" charset="0"/>
                <a:cs typeface="Pyidaungsu" pitchFamily="34" charset="0"/>
              </a:rPr>
              <a:t>ပါ ပမာဏထက် ထပ်တိုး၍ အစစ်ဆေးခံရန် တောင်းဆိုခြင်း</a:t>
            </a:r>
          </a:p>
        </p:txBody>
      </p:sp>
    </p:spTree>
    <p:extLst>
      <p:ext uri="{BB962C8B-B14F-4D97-AF65-F5344CB8AC3E}">
        <p14:creationId xmlns:p14="http://schemas.microsoft.com/office/powerpoint/2010/main" val="127668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371600" y="1905000"/>
            <a:ext cx="6477000" cy="2514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solidFill>
              <a:schemeClr val="accent6">
                <a:lumMod val="40000"/>
                <a:lumOff val="60000"/>
              </a:schemeClr>
            </a:solidFill>
            <a:prstDash val="solid"/>
          </a:ln>
          <a:effectLst>
            <a:outerShdw blurRad="57150" dist="38100" dir="5400000" algn="ctr" rotWithShape="0">
              <a:schemeClr val="accent3">
                <a:shade val="9000"/>
                <a:satMod val="105000"/>
                <a:alpha val="48000"/>
              </a:schemeClr>
            </a:outerShdw>
            <a:reflection blurRad="6350" stA="50000" endA="300" endPos="550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Symbol" pitchFamily="18" charset="2"/>
              <a:buNone/>
            </a:pPr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yanmar3" pitchFamily="18" charset="0"/>
                <a:ea typeface="Myanmar3" pitchFamily="18" charset="0"/>
                <a:cs typeface="Myanmar3" pitchFamily="18" charset="0"/>
              </a:rPr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192261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838200"/>
            <a:ext cx="58674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57200"/>
            <a:ext cx="586740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30678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</TotalTime>
  <Words>1157</Words>
  <Application>Microsoft Office PowerPoint</Application>
  <PresentationFormat>On-screen Show (4:3)</PresentationFormat>
  <Paragraphs>28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35</cp:revision>
  <cp:lastPrinted>2023-06-13T16:22:41Z</cp:lastPrinted>
  <dcterms:created xsi:type="dcterms:W3CDTF">2023-02-13T12:04:11Z</dcterms:created>
  <dcterms:modified xsi:type="dcterms:W3CDTF">2023-06-13T16:23:17Z</dcterms:modified>
</cp:coreProperties>
</file>